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86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latin typeface="Arial Narrow" panose="020B0606020202030204" pitchFamily="34" charset="0"/>
              </a:rPr>
              <a:t>Маршрут на гору </a:t>
            </a:r>
            <a:r>
              <a:rPr lang="ru-RU" sz="6000" b="1" i="1" dirty="0" err="1" smtClean="0">
                <a:latin typeface="Arial Narrow" panose="020B0606020202030204" pitchFamily="34" charset="0"/>
              </a:rPr>
              <a:t>Нуорунен</a:t>
            </a:r>
            <a:endParaRPr lang="ru-RU" sz="6000" b="1" i="1" dirty="0">
              <a:latin typeface="Arial Narrow" panose="020B0606020202030204" pitchFamily="34" charset="0"/>
            </a:endParaRPr>
          </a:p>
        </p:txBody>
      </p:sp>
      <p:pic>
        <p:nvPicPr>
          <p:cNvPr id="3" name="Звуки_природы_-_Пение_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883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3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992063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433938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2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01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9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4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105988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9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7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58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85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39577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6088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0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1294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90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47457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27340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25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4966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1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59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15086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25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3871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097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970387"/>
      </p:ext>
    </p:extLst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651102"/>
      </p:ext>
    </p:extLst>
  </p:cSld>
  <p:clrMapOvr>
    <a:masterClrMapping/>
  </p:clrMapOvr>
  <p:transition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6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07586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3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</Words>
  <Application>Microsoft Office PowerPoint</Application>
  <PresentationFormat>Экран (4:3)</PresentationFormat>
  <Paragraphs>1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Маршрут на гору Нуорунен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Зуева</dc:creator>
  <cp:lastModifiedBy>Windows</cp:lastModifiedBy>
  <cp:revision>6</cp:revision>
  <dcterms:created xsi:type="dcterms:W3CDTF">2018-02-21T14:05:35Z</dcterms:created>
  <dcterms:modified xsi:type="dcterms:W3CDTF">2018-02-21T14:56:50Z</dcterms:modified>
</cp:coreProperties>
</file>